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21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6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70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97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51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036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838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0301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900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10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14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15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022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29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31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56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705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0310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7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4141693"/>
            <a:ext cx="8791575" cy="1301673"/>
          </a:xfrm>
        </p:spPr>
        <p:txBody>
          <a:bodyPr>
            <a:normAutofit/>
          </a:bodyPr>
          <a:lstStyle/>
          <a:p>
            <a:r>
              <a:rPr lang="hr-HR" sz="4400" dirty="0"/>
              <a:t>Depopulacija stanovništva hrvatske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5443368"/>
            <a:ext cx="8791575" cy="8659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1499954"/>
            <a:ext cx="8791575" cy="210997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99" y="931881"/>
            <a:ext cx="9553202" cy="1492132"/>
          </a:xfrm>
        </p:spPr>
        <p:txBody>
          <a:bodyPr>
            <a:normAutofit/>
          </a:bodyPr>
          <a:lstStyle/>
          <a:p>
            <a:r>
              <a:rPr lang="hr-HR" dirty="0"/>
              <a:t>4. Koja od piramida najbolje pokazuje trenutačno stanje u Hrvatskoj?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4" name="Slika 3">
            <a:hlinkClick r:id="rId3" action="ppaction://hlinksldjump"/>
            <a:extLst>
              <a:ext uri="{FF2B5EF4-FFF2-40B4-BE49-F238E27FC236}">
                <a16:creationId xmlns:a16="http://schemas.microsoft.com/office/drawing/2014/main" id="{FEAF8115-6E2E-4FC6-8FF6-0047F8BC8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" y="2638423"/>
            <a:ext cx="2879733" cy="3076575"/>
          </a:xfrm>
          <a:prstGeom prst="rect">
            <a:avLst/>
          </a:prstGeom>
        </p:spPr>
      </p:pic>
      <p:pic>
        <p:nvPicPr>
          <p:cNvPr id="6" name="Slika 5">
            <a:hlinkClick r:id="rId5" action="ppaction://hlinksldjump"/>
            <a:extLst>
              <a:ext uri="{FF2B5EF4-FFF2-40B4-BE49-F238E27FC236}">
                <a16:creationId xmlns:a16="http://schemas.microsoft.com/office/drawing/2014/main" id="{CAB43572-643C-4D6D-894F-9F9000E08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59" y="2638423"/>
            <a:ext cx="3054281" cy="3076575"/>
          </a:xfrm>
          <a:prstGeom prst="rect">
            <a:avLst/>
          </a:prstGeom>
        </p:spPr>
      </p:pic>
      <p:pic>
        <p:nvPicPr>
          <p:cNvPr id="9" name="Slika 8">
            <a:hlinkClick r:id="rId3" action="ppaction://hlinksldjump"/>
            <a:extLst>
              <a:ext uri="{FF2B5EF4-FFF2-40B4-BE49-F238E27FC236}">
                <a16:creationId xmlns:a16="http://schemas.microsoft.com/office/drawing/2014/main" id="{41CB357B-6656-470B-AD3F-FBDD35FE8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11" y="2638423"/>
            <a:ext cx="2970864" cy="3076575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1CB357EF-7F01-46DB-A8BA-1BFC085D646D}"/>
              </a:ext>
            </a:extLst>
          </p:cNvPr>
          <p:cNvSpPr/>
          <p:nvPr/>
        </p:nvSpPr>
        <p:spPr>
          <a:xfrm>
            <a:off x="1240155" y="2638423"/>
            <a:ext cx="2879733" cy="447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EE9AA387-6161-4FC0-BC47-DBC03DFB46A9}"/>
              </a:ext>
            </a:extLst>
          </p:cNvPr>
          <p:cNvSpPr/>
          <p:nvPr/>
        </p:nvSpPr>
        <p:spPr>
          <a:xfrm>
            <a:off x="4568859" y="2638423"/>
            <a:ext cx="3054281" cy="447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807D470A-028A-4559-8714-357F09287E4B}"/>
              </a:ext>
            </a:extLst>
          </p:cNvPr>
          <p:cNvSpPr/>
          <p:nvPr/>
        </p:nvSpPr>
        <p:spPr>
          <a:xfrm>
            <a:off x="8072111" y="2638423"/>
            <a:ext cx="2970864" cy="447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91" y="1656721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5. Indeks starenja je postotni udio starih osoba preko 60 godina u odnosu na broj mladih do 29 godina. Na kojem popisu prvi put vidimo da je broj žena preko 60 godina veći od broja žena ispod 20 godina?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pic>
        <p:nvPicPr>
          <p:cNvPr id="9" name="Slika 8" descr="Slika na kojoj se prikazuje stol&#10;&#10;Opis je automatski generiran">
            <a:extLst>
              <a:ext uri="{FF2B5EF4-FFF2-40B4-BE49-F238E27FC236}">
                <a16:creationId xmlns:a16="http://schemas.microsoft.com/office/drawing/2014/main" id="{F59227AC-DB0D-438B-9409-186958B07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18" y="3779476"/>
            <a:ext cx="6307996" cy="2478449"/>
          </a:xfrm>
          <a:prstGeom prst="rect">
            <a:avLst/>
          </a:prstGeom>
        </p:spPr>
      </p:pic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1B75D20B-BCE6-4950-9589-DE37CF7B4361}"/>
              </a:ext>
            </a:extLst>
          </p:cNvPr>
          <p:cNvSpPr/>
          <p:nvPr/>
        </p:nvSpPr>
        <p:spPr>
          <a:xfrm>
            <a:off x="1425606" y="36525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1991.</a:t>
            </a:r>
          </a:p>
        </p:txBody>
      </p:sp>
      <p:sp>
        <p:nvSpPr>
          <p:cNvPr id="12" name="Pravokutnik 11">
            <a:hlinkClick r:id="rId5" action="ppaction://hlinksldjump"/>
            <a:extLst>
              <a:ext uri="{FF2B5EF4-FFF2-40B4-BE49-F238E27FC236}">
                <a16:creationId xmlns:a16="http://schemas.microsoft.com/office/drawing/2014/main" id="{7C20A0E2-7F14-40AC-A05E-91EC66D3FE01}"/>
              </a:ext>
            </a:extLst>
          </p:cNvPr>
          <p:cNvSpPr/>
          <p:nvPr/>
        </p:nvSpPr>
        <p:spPr>
          <a:xfrm>
            <a:off x="1425606" y="47266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2001.</a:t>
            </a:r>
          </a:p>
        </p:txBody>
      </p:sp>
      <p:sp>
        <p:nvSpPr>
          <p:cNvPr id="13" name="Pravokutnik 12">
            <a:hlinkClick r:id="rId4" action="ppaction://hlinksldjump"/>
            <a:extLst>
              <a:ext uri="{FF2B5EF4-FFF2-40B4-BE49-F238E27FC236}">
                <a16:creationId xmlns:a16="http://schemas.microsoft.com/office/drawing/2014/main" id="{52D78F32-9AA3-4124-A7E3-E6E0CAC2CF69}"/>
              </a:ext>
            </a:extLst>
          </p:cNvPr>
          <p:cNvSpPr/>
          <p:nvPr/>
        </p:nvSpPr>
        <p:spPr>
          <a:xfrm>
            <a:off x="1425606" y="58007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2011.</a:t>
            </a:r>
          </a:p>
        </p:txBody>
      </p:sp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237" y="1557738"/>
            <a:ext cx="10220325" cy="1492132"/>
          </a:xfrm>
        </p:spPr>
        <p:txBody>
          <a:bodyPr>
            <a:noAutofit/>
          </a:bodyPr>
          <a:lstStyle/>
          <a:p>
            <a:r>
              <a:rPr lang="hr-HR" sz="2800" dirty="0"/>
              <a:t>6. Koeficijent starosti jest postotni udio osoba starih 60 i više godina u ukupnom stanovništvu. Osnovni je pokazatelj razine starenja, a kad prijeđe vrijednost 12%, smatra se da je stanovništvo određenog područja zašlo u proces starenja. Na kojem popisu možemo vidjeti da je stanovništvo hrvatske prvi put zašlo u proces starenja?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0F72C4B2-A8D4-4E82-AD6B-FC81A3BF737A}"/>
              </a:ext>
            </a:extLst>
          </p:cNvPr>
          <p:cNvSpPr/>
          <p:nvPr/>
        </p:nvSpPr>
        <p:spPr>
          <a:xfrm>
            <a:off x="1271356" y="463997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1971.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D11B7A7C-72D7-43D4-B5E3-9EF9F47E1F97}"/>
              </a:ext>
            </a:extLst>
          </p:cNvPr>
          <p:cNvSpPr/>
          <p:nvPr/>
        </p:nvSpPr>
        <p:spPr>
          <a:xfrm>
            <a:off x="1271356" y="354958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1961.</a:t>
            </a:r>
          </a:p>
        </p:txBody>
      </p:sp>
      <p:sp>
        <p:nvSpPr>
          <p:cNvPr id="12" name="Pravokutnik 11">
            <a:hlinkClick r:id="rId4" action="ppaction://hlinksldjump"/>
            <a:extLst>
              <a:ext uri="{FF2B5EF4-FFF2-40B4-BE49-F238E27FC236}">
                <a16:creationId xmlns:a16="http://schemas.microsoft.com/office/drawing/2014/main" id="{E16975FC-6AB3-4F38-B11D-B503C370417E}"/>
              </a:ext>
            </a:extLst>
          </p:cNvPr>
          <p:cNvSpPr/>
          <p:nvPr/>
        </p:nvSpPr>
        <p:spPr>
          <a:xfrm>
            <a:off x="1271356" y="575708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1981.</a:t>
            </a:r>
          </a:p>
        </p:txBody>
      </p:sp>
      <p:pic>
        <p:nvPicPr>
          <p:cNvPr id="6" name="Slika 5" descr="Slika na kojoj se prikazuje stol&#10;&#10;Opis je automatski generiran">
            <a:extLst>
              <a:ext uri="{FF2B5EF4-FFF2-40B4-BE49-F238E27FC236}">
                <a16:creationId xmlns:a16="http://schemas.microsoft.com/office/drawing/2014/main" id="{AE6E354A-ACDF-4A38-8074-2150FD24F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24" y="3725384"/>
            <a:ext cx="6982799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78" y="1768437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</a:t>
            </a:r>
            <a:r>
              <a:rPr lang="nn-NO" dirty="0"/>
              <a:t> </a:t>
            </a:r>
            <a:r>
              <a:rPr lang="hr-HR" dirty="0"/>
              <a:t>Prema popisu stanovništva iz 2011. godine u hrvatskoj ima…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128603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31% mladog stanovništva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1299265" y="400329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21% mladog stanovništva</a:t>
            </a:r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4213934" y="534510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41% mladog stanovništva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77" y="976529"/>
            <a:ext cx="10178322" cy="882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Depopulacija u Hrvatskoj događa se zbog…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3810649" y="489878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Zbog prirodnog pada i negativnog migracijskog salda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1120715" y="35391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Prirodnog pada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6327430" y="350781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Negativnog migracijskog salda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9" y="1902790"/>
            <a:ext cx="10997955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Iz Hrvatske najviše iseljavaju…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1D8AEFD6-EB10-489D-8916-87EC94BDF222}"/>
              </a:ext>
            </a:extLst>
          </p:cNvPr>
          <p:cNvSpPr/>
          <p:nvPr/>
        </p:nvSpPr>
        <p:spPr>
          <a:xfrm>
            <a:off x="1586791" y="33194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Mladi stanovnici do 30 godine</a:t>
            </a:r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648A630A-14E4-4204-92B3-C7DD4FAB320A}"/>
              </a:ext>
            </a:extLst>
          </p:cNvPr>
          <p:cNvSpPr/>
          <p:nvPr/>
        </p:nvSpPr>
        <p:spPr>
          <a:xfrm>
            <a:off x="6764877" y="33194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Ljudi srednjih godina, između 40 i 50 godina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C889C2BD-F054-404F-A2B8-6C9DCD9DD487}"/>
              </a:ext>
            </a:extLst>
          </p:cNvPr>
          <p:cNvSpPr/>
          <p:nvPr/>
        </p:nvSpPr>
        <p:spPr>
          <a:xfrm>
            <a:off x="4213934" y="462121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Umirovljenici</a:t>
            </a:r>
          </a:p>
        </p:txBody>
      </p:sp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39</TotalTime>
  <Words>210</Words>
  <Application>Microsoft Office PowerPoint</Application>
  <PresentationFormat>Široki zaslon</PresentationFormat>
  <Paragraphs>36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Tw Cen MT</vt:lpstr>
      <vt:lpstr>Kružnica</vt:lpstr>
      <vt:lpstr>Depopulacija stanovništva hrvatske</vt:lpstr>
      <vt:lpstr>1. Prema popisu stanovništva iz 2011. godine u hrvatskoj ima…</vt:lpstr>
      <vt:lpstr>PowerPoint prezentacija</vt:lpstr>
      <vt:lpstr>PowerPoint prezentacija</vt:lpstr>
      <vt:lpstr>2. Depopulacija u Hrvatskoj događa se zbog…</vt:lpstr>
      <vt:lpstr>PowerPoint prezentacija</vt:lpstr>
      <vt:lpstr>PowerPoint prezentacija</vt:lpstr>
      <vt:lpstr>3. Iz Hrvatske najviše iseljavaju…</vt:lpstr>
      <vt:lpstr>PowerPoint prezentacija</vt:lpstr>
      <vt:lpstr>PowerPoint prezentacija</vt:lpstr>
      <vt:lpstr>4. Koja od piramida najbolje pokazuje trenutačno stanje u Hrvatskoj?</vt:lpstr>
      <vt:lpstr>PowerPoint prezentacija</vt:lpstr>
      <vt:lpstr>PowerPoint prezentacija</vt:lpstr>
      <vt:lpstr>5. Indeks starenja je postotni udio starih osoba preko 60 godina u odnosu na broj mladih do 29 godina. Na kojem popisu prvi put vidimo da je broj žena preko 60 godina veći od broja žena ispod 20 godina?</vt:lpstr>
      <vt:lpstr>PowerPoint prezentacija</vt:lpstr>
      <vt:lpstr>PowerPoint prezentacija</vt:lpstr>
      <vt:lpstr>6. Koeficijent starosti jest postotni udio osoba starih 60 i više godina u ukupnom stanovništvu. Osnovni je pokazatelj razine starenja, a kad prijeđe vrijednost 12%, smatra se da je stanovništvo određenog područja zašlo u proces starenja. Na kojem popisu možemo vidjeti da je stanovništvo hrvatske prvi put zašlo u proces starenja?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Prostorno kretanje stanovnišva Hrvatske</dc:title>
  <dc:creator>MARKO VLADIĆ</dc:creator>
  <cp:lastModifiedBy>MARKO VLADIĆ</cp:lastModifiedBy>
  <cp:revision>10</cp:revision>
  <dcterms:created xsi:type="dcterms:W3CDTF">2020-10-01T13:55:38Z</dcterms:created>
  <dcterms:modified xsi:type="dcterms:W3CDTF">2020-10-04T10:22:12Z</dcterms:modified>
</cp:coreProperties>
</file>